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91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6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2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46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9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5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9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7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5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52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2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FD78-AA1C-4DBF-AD1D-212C5A137C8F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FC8B-454A-4759-9281-B2CA340DD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725D90-8763-43D8-8591-843B578DCA96}"/>
              </a:ext>
            </a:extLst>
          </p:cNvPr>
          <p:cNvSpPr/>
          <p:nvPr/>
        </p:nvSpPr>
        <p:spPr>
          <a:xfrm>
            <a:off x="159150" y="408971"/>
            <a:ext cx="6473143" cy="6269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（３）</a:t>
            </a:r>
            <a:r>
              <a:rPr lang="ja-JP" altLang="en-US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ちょっと理屈っぽいが憎めないタイプ</a:t>
            </a:r>
            <a:endParaRPr kumimoji="1" lang="en-US" altLang="ja-JP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中庸指標は俯瞰できる考え方ができることが最終目的になります。</a:t>
            </a:r>
            <a:endParaRPr kumimoji="1" lang="en-US" altLang="ja-JP" sz="120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①自我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理論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感情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やさしい</a:t>
            </a:r>
            <a:endParaRPr lang="en-US" altLang="ja-JP" sz="14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②依存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理論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感情</a:t>
            </a:r>
            <a:r>
              <a:rPr lang="en-US" altLang="ja-JP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やさしい</a:t>
            </a:r>
            <a:endParaRPr kumimoji="1" lang="en-US" altLang="ja-JP" sz="14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通する「理論」と「感情」と「やさしさ」は計画性からの行動である。感情的は自分や仲間の対する評価より湧いてくる感情であり、例えば自分が作ったものを否定されると喜怒哀楽の「怒」が瞬間的怒るため、少し冷静さが必要である。しかし、考える能力は長けており、組織的には必要の存在であるため、マーケティング部署などに適している。しかし、大型組織より中小組織の方が発揮すし、独立心も芽生えれば行動に移すこともある。しかし、晩期大成型にて独立は先にになるでしょう。</a:t>
            </a:r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（自我）</a:t>
            </a:r>
            <a:r>
              <a:rPr kumimoji="1"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頭（思考）で考えるタイプで目標に向かってしっかり、計画的に進めることができる。しかし、自分の計画や他人から意見を言われると感情的になり、討論することもしばしば、しかし引きずらない性格なので、後から謝罪する気持ちもあり憎めないところがある。頭で考え過ぎた時は冷静になり、体を動かす癖をつけると俯瞰することができる。</a:t>
            </a:r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憎めないタイプである。</a:t>
            </a:r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＃完璧主義＃内向的＃清潔感あり＃わがまま＃少し嫉妬深い＃マイペース＃専門家</a:t>
            </a:r>
            <a:endParaRPr kumimoji="1" lang="en-US" altLang="ja-JP" sz="120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＃好奇心あり</a:t>
            </a:r>
            <a:endParaRPr kumimoji="1" lang="en-US" altLang="ja-JP" sz="120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（依存）</a:t>
            </a:r>
            <a:r>
              <a:rPr kumimoji="1" lang="ja-JP" altLang="en-US" sz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頭脳的に考えられ、協調性も持てるタイプ。会社には必要であり、プランナーに適している。しかし感情的になりやすく、他人から非難されると自己嫌悪に陥りやすく、落ち込む傾向があるため、感情的になった場合は頭で考えす行動すると良いでしょう。憎めないタイプである。</a:t>
            </a:r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＃完璧主義＃内向的＃清潔感あり＃わがまま＃少し嫉妬深い＃マイペース＃専門家</a:t>
            </a:r>
            <a:endParaRPr kumimoji="1" lang="en-US" altLang="ja-JP" sz="120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＃好奇心あり</a:t>
            </a:r>
            <a:endParaRPr kumimoji="1" lang="en-US" altLang="ja-JP" sz="120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DA2BB4-D7D7-4767-81BF-2C635ED1BAF8}"/>
              </a:ext>
            </a:extLst>
          </p:cNvPr>
          <p:cNvSpPr txBox="1"/>
          <p:nvPr/>
        </p:nvSpPr>
        <p:spPr>
          <a:xfrm>
            <a:off x="150470" y="7423228"/>
            <a:ext cx="658599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中庸的アプローチ（</a:t>
            </a:r>
            <a:r>
              <a:rPr kumimoji="1" lang="en-US" altLang="ja-JP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タイプ共通）</a:t>
            </a:r>
            <a:endParaRPr kumimoji="1" lang="en-US" altLang="ja-JP" sz="1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自我が強くなったら利他主義を、依存が強くなったら、自分を大切に、行動し過ぎたら、よく考え、考え過ぎたら行動する。感情的になり過ぎたら冷静に、合理的になり過ぎたら人間味あふれる素直な気持ちを表現する。人を思いやる心、見えない刀（魅力的プライド、捨てるプライド）を持ち、バランスの良い考え方を継続する。しかし、バランスばかり考え過ぎると、自分を見失うこともあるので、あなたはあなたらしく</a:t>
            </a:r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ありのままに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生きることである。あなたを好きになる、嫌いなところもあなた自身です。そして他者を認め、俯瞰する思考を持ちましょう。なかなかできないかもしれません。だって人間だもん！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5F52E8-288C-409E-9DD5-899D3BBBE471}"/>
              </a:ext>
            </a:extLst>
          </p:cNvPr>
          <p:cNvSpPr txBox="1"/>
          <p:nvPr/>
        </p:nvSpPr>
        <p:spPr>
          <a:xfrm>
            <a:off x="2639026" y="1935256"/>
            <a:ext cx="371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「理論」と「感情」と「やさしさ」が共通</a:t>
            </a:r>
          </a:p>
        </p:txBody>
      </p:sp>
      <p:pic>
        <p:nvPicPr>
          <p:cNvPr id="6" name="図 5" descr="人, テーブル, 屋内, 男 が含まれている画像&#10;&#10;自動的に生成された説明">
            <a:extLst>
              <a:ext uri="{FF2B5EF4-FFF2-40B4-BE49-F238E27FC236}">
                <a16:creationId xmlns:a16="http://schemas.microsoft.com/office/drawing/2014/main" id="{CB3A4962-E417-484F-92B8-445F3086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26904" r="51843" b="10468"/>
          <a:stretch/>
        </p:blipFill>
        <p:spPr>
          <a:xfrm>
            <a:off x="4942390" y="459044"/>
            <a:ext cx="1632031" cy="12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3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511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和人 相澤</dc:creator>
  <cp:lastModifiedBy>和人 相澤</cp:lastModifiedBy>
  <cp:revision>40</cp:revision>
  <dcterms:created xsi:type="dcterms:W3CDTF">2020-05-16T09:06:26Z</dcterms:created>
  <dcterms:modified xsi:type="dcterms:W3CDTF">2020-05-19T05:44:16Z</dcterms:modified>
</cp:coreProperties>
</file>